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5398" r:id="rId1"/>
    <p:sldMasterId id="2147485410" r:id="rId2"/>
    <p:sldMasterId id="2147485458" r:id="rId3"/>
  </p:sldMasterIdLst>
  <p:notesMasterIdLst>
    <p:notesMasterId r:id="rId23"/>
  </p:notesMasterIdLst>
  <p:handoutMasterIdLst>
    <p:handoutMasterId r:id="rId24"/>
  </p:handoutMasterIdLst>
  <p:sldIdLst>
    <p:sldId id="2521" r:id="rId4"/>
    <p:sldId id="2534" r:id="rId5"/>
    <p:sldId id="2605" r:id="rId6"/>
    <p:sldId id="2606" r:id="rId7"/>
    <p:sldId id="2445" r:id="rId8"/>
    <p:sldId id="2446" r:id="rId9"/>
    <p:sldId id="2535" r:id="rId10"/>
    <p:sldId id="2447" r:id="rId11"/>
    <p:sldId id="2448" r:id="rId12"/>
    <p:sldId id="2610" r:id="rId13"/>
    <p:sldId id="2525" r:id="rId14"/>
    <p:sldId id="2526" r:id="rId15"/>
    <p:sldId id="2609" r:id="rId16"/>
    <p:sldId id="2528" r:id="rId17"/>
    <p:sldId id="2607" r:id="rId18"/>
    <p:sldId id="2539" r:id="rId19"/>
    <p:sldId id="2537" r:id="rId20"/>
    <p:sldId id="2608" r:id="rId21"/>
    <p:sldId id="2611" r:id="rId22"/>
  </p:sldIdLst>
  <p:sldSz cx="9144000" cy="6858000" type="screen4x3"/>
  <p:notesSz cx="6858000" cy="9144000"/>
  <p:defaultTextStyle>
    <a:defPPr>
      <a:defRPr lang="en-US"/>
    </a:defPPr>
    <a:lvl1pPr marL="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59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9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19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49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08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246"/>
    <a:srgbClr val="004C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67" autoAdjust="0"/>
    <p:restoredTop sz="97596" autoAdjust="0"/>
  </p:normalViewPr>
  <p:slideViewPr>
    <p:cSldViewPr snapToGrid="0" snapToObjects="1">
      <p:cViewPr varScale="1">
        <p:scale>
          <a:sx n="97" d="100"/>
          <a:sy n="97" d="100"/>
        </p:scale>
        <p:origin x="8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85" Type="http://schemas.microsoft.com/office/2015/10/relationships/revisionInfo" Target="revisionInfo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6A6308-3CED-5A49-81B6-14CB575666F0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EF45B7-903C-7846-81ED-2626F09FA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0935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F77DC-6411-FA43-9F29-89F9B143DB84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012857-5CF9-D84E-BD49-6621E2D37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005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59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90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19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49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08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874614-8409-BB44-BA20-E6FA1E35AA79}" type="datetimeFigureOut">
              <a:rPr lang="en-US"/>
              <a:pPr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BC70AC-D814-A140-9B8D-658DC67CA1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18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FDA64E3-5920-A745-BC17-B98F1AFB4B30}" type="datetimeFigureOut">
              <a:rPr lang="en-US"/>
              <a:pPr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582141-0A15-5E46-8026-A4F809C918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420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2284C9-9BDF-D542-93EF-2C488DC7CD85}" type="datetimeFigureOut">
              <a:rPr lang="en-US"/>
              <a:pPr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BEE846-1135-9A49-AB8C-F6BC7E7C15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62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A53-77D5-4008-A642-9E9416DED9B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D11-C855-407B-B14A-4E73F25EE4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5416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A53-77D5-4008-A642-9E9416DED9B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D11-C855-407B-B14A-4E73F25EE4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2142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A53-77D5-4008-A642-9E9416DED9B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D11-C855-407B-B14A-4E73F25EE4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3928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A53-77D5-4008-A642-9E9416DED9B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D11-C855-407B-B14A-4E73F25EE4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99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A53-77D5-4008-A642-9E9416DED9B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D11-C855-407B-B14A-4E73F25EE4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519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A53-77D5-4008-A642-9E9416DED9B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D11-C855-407B-B14A-4E73F25EE4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0017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A53-77D5-4008-A642-9E9416DED9B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D11-C855-407B-B14A-4E73F25EE4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1685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A53-77D5-4008-A642-9E9416DED9B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D11-C855-407B-B14A-4E73F25EE4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155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23E925-4BE1-2843-84C0-AF42F11BBFC7}" type="datetimeFigureOut">
              <a:rPr lang="en-US"/>
              <a:pPr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0B154-8CB6-F44C-9748-5A6889FE2D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058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A53-77D5-4008-A642-9E9416DED9B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D11-C855-407B-B14A-4E73F25EE4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6115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A53-77D5-4008-A642-9E9416DED9B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D11-C855-407B-B14A-4E73F25EE4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9067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A53-77D5-4008-A642-9E9416DED9B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D11-C855-407B-B14A-4E73F25EE4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1615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00AC81-C562-41C7-A2D0-A7E128607ADA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77037778"/>
      </p:ext>
    </p:extLst>
  </p:cSld>
  <p:clrMapOvr>
    <a:masterClrMapping/>
  </p:clrMapOvr>
  <p:transition spd="slow">
    <p:zoom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409783-CBD3-4155-BB26-4826A02EA02E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50510564"/>
      </p:ext>
    </p:extLst>
  </p:cSld>
  <p:clrMapOvr>
    <a:masterClrMapping/>
  </p:clrMapOvr>
  <p:transition spd="slow">
    <p:zoom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9B47FB-CC2C-4DC0-961B-BDAAAF33599E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01639854"/>
      </p:ext>
    </p:extLst>
  </p:cSld>
  <p:clrMapOvr>
    <a:masterClrMapping/>
  </p:clrMapOvr>
  <p:transition spd="slow">
    <p:zoom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FE7518-3884-4DC4-B27A-34D029F29576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4322592"/>
      </p:ext>
    </p:extLst>
  </p:cSld>
  <p:clrMapOvr>
    <a:masterClrMapping/>
  </p:clrMapOvr>
  <p:transition spd="slow">
    <p:zoom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219F85-0DDC-4CF6-A145-A11E22F5BC3B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82679087"/>
      </p:ext>
    </p:extLst>
  </p:cSld>
  <p:clrMapOvr>
    <a:masterClrMapping/>
  </p:clrMapOvr>
  <p:transition spd="slow">
    <p:zoom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62B70B-C1EF-432C-8F9A-DB083C5E6BAF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19725693"/>
      </p:ext>
    </p:extLst>
  </p:cSld>
  <p:clrMapOvr>
    <a:masterClrMapping/>
  </p:clrMapOvr>
  <p:transition spd="slow">
    <p:zoom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595E86-9DA1-4998-A711-0BF9FCBFA69A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59618776"/>
      </p:ext>
    </p:extLst>
  </p:cSld>
  <p:clrMapOvr>
    <a:masterClrMapping/>
  </p:clrMapOvr>
  <p:transition spd="slow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2C753B-A5B7-2C43-8A41-8874D3E87455}" type="datetimeFigureOut">
              <a:rPr lang="en-US"/>
              <a:pPr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617C8C-6050-1B45-AD07-2BBAEA999EA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1813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F4408D-4DF5-4FEE-B660-66601AF8C96C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34629661"/>
      </p:ext>
    </p:extLst>
  </p:cSld>
  <p:clrMapOvr>
    <a:masterClrMapping/>
  </p:clrMapOvr>
  <p:transition spd="slow">
    <p:zoom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03EBBB-9C63-48D5-A1FA-56070F77CFD5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15810351"/>
      </p:ext>
    </p:extLst>
  </p:cSld>
  <p:clrMapOvr>
    <a:masterClrMapping/>
  </p:clrMapOvr>
  <p:transition spd="slow">
    <p:zoom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F6EF40-71A4-47B1-BEDD-D4C1298876D5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92163558"/>
      </p:ext>
    </p:extLst>
  </p:cSld>
  <p:clrMapOvr>
    <a:masterClrMapping/>
  </p:clrMapOvr>
  <p:transition spd="slow">
    <p:zoom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833444-5338-4F3E-A963-773B33309474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37643431"/>
      </p:ext>
    </p:extLst>
  </p:cSld>
  <p:clrMapOvr>
    <a:masterClrMapping/>
  </p:clrMapOvr>
  <p:transition spd="slow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D16BA1-44BE-6341-BE80-EED811D22B44}" type="datetimeFigureOut">
              <a:rPr lang="en-US"/>
              <a:pPr/>
              <a:t>12/16/2018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41591F-512F-DB4A-8345-9B156AD953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071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FFC900-7CD0-AC4B-9286-0EFD04757559}" type="datetimeFigureOut">
              <a:rPr lang="en-US"/>
              <a:pPr/>
              <a:t>12/16/2018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F638DE-505A-B246-BE6C-F94DB57ACF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50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2801BF-296A-0C44-A5BB-8B4267DBF12B}" type="datetimeFigureOut">
              <a:rPr lang="en-US"/>
              <a:pPr/>
              <a:t>12/16/2018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76B51D-40B4-1C4C-B7A0-B2B52D6292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414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3FFB29-88ED-AA4A-9050-1AA5E60E1AE4}" type="datetimeFigureOut">
              <a:rPr lang="en-US"/>
              <a:pPr/>
              <a:t>12/16/2018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0A56F8-A206-E141-A99B-EE394E6E7E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38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1DA87F-618A-A84E-A919-F4AC1E0AE5D5}" type="datetimeFigureOut">
              <a:rPr lang="en-US"/>
              <a:pPr/>
              <a:t>12/16/2018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9A4B0C-41B6-0A4B-97CD-F7C8AE6CB9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062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FEC97A4-1AE2-C847-B50F-95C74A17E32A}" type="datetimeFigureOut">
              <a:rPr lang="en-US"/>
              <a:pPr/>
              <a:t>12/16/2018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ADAB3D-D911-9648-A858-96748D4BD9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640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C37FE705-4EA4-B545-8CBA-61DFF9DD52A4}" type="datetimeFigureOut">
              <a:rPr lang="en-US" smtClean="0">
                <a:latin typeface="Calibri" charset="0"/>
                <a:ea typeface="ＭＳ Ｐゴシック" charset="0"/>
                <a:cs typeface="Arial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12/16/2018</a:t>
            </a:fld>
            <a:endParaRPr lang="en-US"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283432EA-3DF8-9B43-9A98-B6185A102E16}" type="slidenum">
              <a:rPr lang="en-US" smtClean="0">
                <a:latin typeface="Calibri" charset="0"/>
                <a:ea typeface="ＭＳ Ｐゴシック" charset="0"/>
                <a:cs typeface="Arial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latin typeface="Calibri" charset="0"/>
              <a:ea typeface="ＭＳ Ｐゴシック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99" r:id="rId1"/>
    <p:sldLayoutId id="2147485400" r:id="rId2"/>
    <p:sldLayoutId id="2147485401" r:id="rId3"/>
    <p:sldLayoutId id="2147485402" r:id="rId4"/>
    <p:sldLayoutId id="2147485403" r:id="rId5"/>
    <p:sldLayoutId id="2147485404" r:id="rId6"/>
    <p:sldLayoutId id="2147485405" r:id="rId7"/>
    <p:sldLayoutId id="2147485406" r:id="rId8"/>
    <p:sldLayoutId id="2147485407" r:id="rId9"/>
    <p:sldLayoutId id="2147485408" r:id="rId10"/>
    <p:sldLayoutId id="214748540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7FAE9A53-77D5-4008-A642-9E9416DED9B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12/16/2018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D6789D11-C855-407B-B14A-4E73F25EE4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474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411" r:id="rId1"/>
    <p:sldLayoutId id="2147485412" r:id="rId2"/>
    <p:sldLayoutId id="2147485413" r:id="rId3"/>
    <p:sldLayoutId id="2147485414" r:id="rId4"/>
    <p:sldLayoutId id="2147485415" r:id="rId5"/>
    <p:sldLayoutId id="2147485416" r:id="rId6"/>
    <p:sldLayoutId id="2147485417" r:id="rId7"/>
    <p:sldLayoutId id="2147485418" r:id="rId8"/>
    <p:sldLayoutId id="2147485419" r:id="rId9"/>
    <p:sldLayoutId id="2147485420" r:id="rId10"/>
    <p:sldLayoutId id="214748542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宋体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宋体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宋体" panose="02010600030101010101" pitchFamily="2" charset="-122"/>
              </a:defRPr>
            </a:lvl1pPr>
          </a:lstStyle>
          <a:p>
            <a:fld id="{1317F93C-02A9-4ED9-87D0-0F2F78E5094D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3860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459" r:id="rId1"/>
    <p:sldLayoutId id="2147485460" r:id="rId2"/>
    <p:sldLayoutId id="2147485461" r:id="rId3"/>
    <p:sldLayoutId id="2147485462" r:id="rId4"/>
    <p:sldLayoutId id="2147485463" r:id="rId5"/>
    <p:sldLayoutId id="2147485464" r:id="rId6"/>
    <p:sldLayoutId id="2147485465" r:id="rId7"/>
    <p:sldLayoutId id="2147485466" r:id="rId8"/>
    <p:sldLayoutId id="2147485467" r:id="rId9"/>
    <p:sldLayoutId id="2147485468" r:id="rId10"/>
    <p:sldLayoutId id="2147485469" r:id="rId11"/>
  </p:sldLayoutIdLst>
  <p:transition spd="slow"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991909" y="605369"/>
            <a:ext cx="5603875" cy="2374902"/>
          </a:xfrm>
          <a:prstGeom prst="rect">
            <a:avLst/>
          </a:prstGeom>
        </p:spPr>
        <p:txBody>
          <a:bodyPr wrap="square" anchor="ctr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defTabSz="914400"/>
            <a:r>
              <a:rPr lang="zh-CN" altLang="en-US" sz="8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圣诞快乐</a:t>
            </a:r>
            <a:r>
              <a:rPr lang="en-US" altLang="zh-CN" sz="8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!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304126" y="2777064"/>
            <a:ext cx="534299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800" b="1" i="0" u="none" strike="noStrike" kern="1200" cap="none" spc="0" normalizeH="0" baseline="0" noProof="0" dirty="0">
                <a:ln>
                  <a:solidFill>
                    <a:srgbClr val="C00000"/>
                  </a:solidFill>
                </a:ln>
                <a:solidFill>
                  <a:srgbClr val="004C22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Merry Christmas !</a:t>
            </a:r>
          </a:p>
        </p:txBody>
      </p:sp>
      <p:pic>
        <p:nvPicPr>
          <p:cNvPr id="9" name="Picture 6" descr="imagesCA8JQNZV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576" y="1390879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3609" y="4242000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576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320"/>
            <a:ext cx="9144000" cy="68462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2298" y="2743204"/>
            <a:ext cx="6583683" cy="2743198"/>
          </a:xfrm>
        </p:spPr>
        <p:txBody>
          <a:bodyPr>
            <a:noAutofit/>
          </a:bodyPr>
          <a:lstStyle/>
          <a:p>
            <a:r>
              <a:rPr lang="en-US" altLang="en-US" sz="9600" b="1" dirty="0">
                <a:solidFill>
                  <a:srgbClr val="FFFF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Gloria</a:t>
            </a:r>
            <a:endParaRPr lang="en-US" sz="9600" b="1" dirty="0">
              <a:ln>
                <a:solidFill>
                  <a:srgbClr val="92D050"/>
                </a:solidFill>
              </a:ln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741043-4797-4045-A581-A0EADF8C5DE6}"/>
              </a:ext>
            </a:extLst>
          </p:cNvPr>
          <p:cNvSpPr/>
          <p:nvPr/>
        </p:nvSpPr>
        <p:spPr>
          <a:xfrm>
            <a:off x="3538669" y="1312013"/>
            <a:ext cx="3460642" cy="2679700"/>
          </a:xfrm>
          <a:prstGeom prst="rect">
            <a:avLst/>
          </a:prstGeom>
        </p:spPr>
        <p:txBody>
          <a:bodyPr wrap="square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600" b="1" i="0" u="none" strike="noStrike" kern="1200" cap="none" spc="0" normalizeH="0" baseline="0" noProof="0" dirty="0">
                <a:ln>
                  <a:solidFill>
                    <a:srgbClr val="FFC000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荣</a:t>
            </a:r>
            <a:r>
              <a:rPr kumimoji="0" lang="zh-CN" altLang="en-US" sz="9600" b="1" i="0" u="none" strike="noStrike" kern="1200" cap="none" spc="0" normalizeH="0" baseline="0" noProof="0" dirty="0">
                <a:ln>
                  <a:solidFill>
                    <a:srgbClr val="FFC000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耀</a:t>
            </a:r>
            <a:r>
              <a:rPr kumimoji="0" lang="zh-CN" altLang="en-US" sz="9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</a:t>
            </a:r>
            <a:endParaRPr kumimoji="0" lang="en-US" altLang="zh-CN" sz="9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1281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-152400"/>
            <a:ext cx="9220200" cy="70866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57200" y="457200"/>
            <a:ext cx="82296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0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主</a:t>
            </a: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借真理， 恩</a:t>
            </a:r>
            <a:r>
              <a:rPr kumimoji="0" lang="zh-CN" altLang="en-US" sz="60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治万方！</a:t>
            </a:r>
            <a:r>
              <a:rPr kumimoji="0" lang="en-US" altLang="zh-CN" sz="36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  <a:t/>
            </a:r>
            <a:br>
              <a:rPr kumimoji="0" lang="en-US" altLang="zh-CN" sz="36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</a:br>
            <a:r>
              <a:rPr kumimoji="0" lang="en-US" altLang="zh-CN" sz="3200" b="1" i="0" u="none" strike="noStrike" kern="1200" cap="none" spc="0" normalizeH="0" baseline="0" noProof="0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rPr>
              <a:t>He rules</a:t>
            </a:r>
            <a:r>
              <a:rPr kumimoji="0" lang="en-US" sz="3200" b="1" i="0" u="none" strike="noStrike" kern="1200" cap="none" spc="0" normalizeH="0" baseline="0" noProof="0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rPr>
              <a:t> the World</a:t>
            </a:r>
            <a:r>
              <a:rPr kumimoji="0" lang="en-US" sz="3200" b="1" i="0" u="none" strike="noStrike" kern="1200" cap="none" spc="0" normalizeH="0" noProof="0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rPr>
              <a:t> with truth and grace,</a:t>
            </a:r>
            <a:endParaRPr kumimoji="0" lang="en-US" sz="3200" b="1" i="0" u="none" strike="noStrike" kern="1200" cap="none" spc="50" normalizeH="0" baseline="0" noProof="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20000"/>
                  <a:lumOff val="80000"/>
                </a:srgb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lvl="0" algn="ctr" defTabSz="914400"/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要使万邦证明</a:t>
            </a:r>
            <a:r>
              <a:rPr kumimoji="0" lang="en-US" altLang="zh-CN" sz="36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  <a:t/>
            </a:r>
            <a:br>
              <a:rPr kumimoji="0" lang="en-US" altLang="zh-CN" sz="36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rPr>
              <a:t>And makes the nations prove</a:t>
            </a:r>
            <a:endParaRPr kumimoji="0" lang="en-US" sz="3200" b="1" i="0" u="none" strike="noStrike" kern="1200" cap="none" spc="50" normalizeH="0" baseline="0" noProof="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20000"/>
                  <a:lumOff val="80000"/>
                </a:srgb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0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我主公义，无限荣光</a:t>
            </a:r>
            <a:r>
              <a:rPr kumimoji="0" lang="zh-CN" altLang="en-US" sz="36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  <a:t> </a:t>
            </a:r>
            <a:r>
              <a:rPr kumimoji="0" lang="en-US" altLang="zh-CN" sz="36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  <a:t/>
            </a:r>
            <a:br>
              <a:rPr kumimoji="0" lang="en-US" altLang="zh-CN" sz="36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rPr>
              <a:t>The</a:t>
            </a:r>
            <a:r>
              <a:rPr kumimoji="0" lang="en-US" sz="3200" b="1" i="0" u="none" strike="noStrike" kern="1200" cap="none" spc="0" normalizeH="0" noProof="0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rPr>
              <a:t> glories of  His righteousness</a:t>
            </a:r>
            <a:endParaRPr kumimoji="0" lang="en-US" sz="3600" b="1" i="0" u="none" strike="noStrike" kern="1200" cap="none" spc="50" normalizeH="0" baseline="0" noProof="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20000"/>
                  <a:lumOff val="8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47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-152400"/>
            <a:ext cx="9220200" cy="7086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625" y="4419600"/>
            <a:ext cx="2466975" cy="18478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4419600"/>
            <a:ext cx="2438400" cy="17907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81000" y="419101"/>
            <a:ext cx="8305800" cy="374650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lvl="0" algn="ctr" defTabSz="914400">
              <a:defRPr/>
            </a:pPr>
            <a:r>
              <a:rPr kumimoji="0" lang="zh-CN" altLang="en-US" sz="60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主</a:t>
            </a: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爱奇妙莫名</a:t>
            </a:r>
            <a:r>
              <a:rPr kumimoji="0" lang="en-US" altLang="zh-CN" sz="4000" b="1" i="0" u="none" strike="noStrike" kern="1200" cap="none" spc="50" normalizeH="0" baseline="0" noProof="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  <a:t>(</a:t>
            </a:r>
            <a:r>
              <a:rPr kumimoji="0" lang="en-US" altLang="zh-CN" sz="40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  <a:t>x2)</a:t>
            </a:r>
            <a:br>
              <a:rPr kumimoji="0" lang="en-US" altLang="zh-CN" sz="40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rPr>
              <a:t>And wonders of His</a:t>
            </a:r>
            <a:r>
              <a:rPr kumimoji="0" lang="en-US" sz="3200" b="1" i="0" u="none" strike="noStrike" kern="1200" cap="none" spc="0" normalizeH="0" noProof="0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rPr>
              <a:t> love</a:t>
            </a:r>
            <a:r>
              <a:rPr kumimoji="0" lang="en-US" sz="3200" b="1" i="0" u="none" strike="noStrike" kern="1200" cap="none" spc="0" normalizeH="0" baseline="0" noProof="0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rPr>
              <a:t> (x2)</a:t>
            </a:r>
            <a:endParaRPr kumimoji="0" lang="en-US" sz="3200" b="1" i="0" u="none" strike="noStrike" kern="1200" cap="none" spc="50" normalizeH="0" baseline="0" noProof="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40000"/>
                  <a:lumOff val="60000"/>
                </a:srgb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lvl="0" algn="ctr" defTabSz="914400"/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主爱</a:t>
            </a:r>
            <a:r>
              <a:rPr kumimoji="0" lang="en-US" altLang="zh-CN" sz="60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,</a:t>
            </a:r>
            <a:r>
              <a:rPr lang="zh-CN" altLang="en-US" sz="6000" b="1" spc="5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主</a:t>
            </a:r>
            <a:r>
              <a:rPr lang="zh-CN" altLang="en-US" sz="6000" b="1" spc="5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爱奇妙</a:t>
            </a:r>
            <a:r>
              <a:rPr lang="zh-CN" altLang="en-US" sz="6000" b="1" spc="5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莫名</a:t>
            </a:r>
            <a:endParaRPr lang="en-US" altLang="zh-CN" sz="60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40000"/>
                  <a:lumOff val="60000"/>
                </a:srgb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 algn="ctr" defTabSz="914400"/>
            <a:r>
              <a:rPr lang="en-US" sz="3200" b="1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And wonders, wonders of His love</a:t>
            </a:r>
            <a:endParaRPr kumimoji="0" lang="en-US" sz="3200" b="1" i="0" u="none" strike="noStrike" kern="1200" cap="none" spc="0" normalizeH="0" baseline="0" noProof="0" dirty="0">
              <a:ln>
                <a:solidFill>
                  <a:srgbClr val="C0504D">
                    <a:lumMod val="75000"/>
                  </a:srgbClr>
                </a:solidFill>
              </a:ln>
              <a:solidFill>
                <a:srgbClr val="F79646">
                  <a:lumMod val="40000"/>
                  <a:lumOff val="60000"/>
                </a:srgb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60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320"/>
            <a:ext cx="9144000" cy="68462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2298" y="2743204"/>
            <a:ext cx="6583683" cy="2743198"/>
          </a:xfrm>
        </p:spPr>
        <p:txBody>
          <a:bodyPr>
            <a:noAutofit/>
          </a:bodyPr>
          <a:lstStyle/>
          <a:p>
            <a:r>
              <a:rPr lang="en-US" altLang="en-US" sz="9600" b="1" dirty="0">
                <a:solidFill>
                  <a:srgbClr val="FFFF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Gloria</a:t>
            </a:r>
            <a:endParaRPr lang="en-US" sz="9600" b="1" dirty="0">
              <a:ln>
                <a:solidFill>
                  <a:srgbClr val="92D050"/>
                </a:solidFill>
              </a:ln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741043-4797-4045-A581-A0EADF8C5DE6}"/>
              </a:ext>
            </a:extLst>
          </p:cNvPr>
          <p:cNvSpPr/>
          <p:nvPr/>
        </p:nvSpPr>
        <p:spPr>
          <a:xfrm>
            <a:off x="3538669" y="1312013"/>
            <a:ext cx="3460642" cy="2679700"/>
          </a:xfrm>
          <a:prstGeom prst="rect">
            <a:avLst/>
          </a:prstGeom>
        </p:spPr>
        <p:txBody>
          <a:bodyPr wrap="square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600" b="1" i="0" u="none" strike="noStrike" kern="1200" cap="none" spc="0" normalizeH="0" baseline="0" noProof="0" dirty="0">
                <a:ln>
                  <a:solidFill>
                    <a:srgbClr val="FFC000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荣</a:t>
            </a:r>
            <a:r>
              <a:rPr kumimoji="0" lang="zh-CN" altLang="en-US" sz="9600" b="1" i="0" u="none" strike="noStrike" kern="1200" cap="none" spc="0" normalizeH="0" baseline="0" noProof="0" dirty="0">
                <a:ln>
                  <a:solidFill>
                    <a:srgbClr val="FFC000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耀</a:t>
            </a:r>
            <a:r>
              <a:rPr kumimoji="0" lang="zh-CN" altLang="en-US" sz="9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</a:t>
            </a:r>
            <a:endParaRPr kumimoji="0" lang="en-US" altLang="zh-CN" sz="9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7163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2051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152400" y="3429000"/>
            <a:ext cx="8763000" cy="3124200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buFontTx/>
              <a:buNone/>
            </a:pPr>
            <a:r>
              <a:rPr lang="en-US" altLang="zh-TW" dirty="0">
                <a:solidFill>
                  <a:schemeClr val="bg1"/>
                </a:solidFill>
                <a:ea typeface="全真楷書"/>
                <a:cs typeface="全真楷書"/>
              </a:rPr>
              <a:t>.</a:t>
            </a:r>
            <a:r>
              <a:rPr lang="zh-TW" altLang="en-US" sz="4000">
                <a:solidFill>
                  <a:schemeClr val="bg1"/>
                </a:solidFill>
                <a:ea typeface="全真中仿宋"/>
                <a:cs typeface="全真中仿宋"/>
              </a:rPr>
              <a:t> </a:t>
            </a:r>
          </a:p>
        </p:txBody>
      </p:sp>
      <p:sp>
        <p:nvSpPr>
          <p:cNvPr id="2052" name="Title 4"/>
          <p:cNvSpPr>
            <a:spLocks noGrp="1"/>
          </p:cNvSpPr>
          <p:nvPr>
            <p:ph type="title"/>
          </p:nvPr>
        </p:nvSpPr>
        <p:spPr>
          <a:xfrm>
            <a:off x="228600" y="532010"/>
            <a:ext cx="8516389" cy="2876204"/>
          </a:xfrm>
        </p:spPr>
        <p:txBody>
          <a:bodyPr/>
          <a:lstStyle/>
          <a:p>
            <a:r>
              <a:rPr lang="zh-CN" altLang="en-US" b="1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天使在高天歌唱 </a:t>
            </a:r>
            <a:r>
              <a:rPr lang="en-US" altLang="zh-CN" b="1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/>
            </a:r>
            <a:br>
              <a:rPr lang="en-US" altLang="zh-CN" b="1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zh-CN" altLang="en-US" b="1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甜美声音在人间</a:t>
            </a:r>
            <a:r>
              <a:rPr lang="en-US" altLang="en-US" b="1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/>
            </a:r>
            <a:br>
              <a:rPr lang="en-US" altLang="en-US" b="1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zh-CN" altLang="en-US" b="1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高山群岭齐响应</a:t>
            </a:r>
            <a:r>
              <a:rPr lang="en-US" b="1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/>
            </a:r>
            <a:br>
              <a:rPr lang="en-US" b="1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zh-CN" altLang="en-US" b="1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喜乐佳音响不停</a:t>
            </a:r>
            <a:endParaRPr lang="en-US" altLang="en-US" b="1" dirty="0">
              <a:ln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931024" y="3924987"/>
            <a:ext cx="6765175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200" b="1" dirty="0">
                <a:ln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Angels we have heard on high</a:t>
            </a:r>
          </a:p>
          <a:p>
            <a:r>
              <a:rPr lang="en-US" sz="3200" b="1" dirty="0">
                <a:ln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Sweetly singing o’er the plains</a:t>
            </a:r>
          </a:p>
          <a:p>
            <a:r>
              <a:rPr lang="en-US" sz="3200" b="1" dirty="0">
                <a:ln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And the mountains in reply</a:t>
            </a:r>
          </a:p>
          <a:p>
            <a:r>
              <a:rPr lang="en-US" sz="3200" b="1" dirty="0">
                <a:ln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Echoing their joyous strains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119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3075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152400" y="3429000"/>
            <a:ext cx="8763000" cy="3124200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buFontTx/>
              <a:buNone/>
            </a:pPr>
            <a:r>
              <a:rPr lang="zh-TW" altLang="en-US" sz="4000" i="1">
                <a:solidFill>
                  <a:schemeClr val="bg1"/>
                </a:solidFill>
                <a:ea typeface="全真中仿宋"/>
                <a:cs typeface="全真中仿宋"/>
              </a:rPr>
              <a:t> </a:t>
            </a:r>
          </a:p>
        </p:txBody>
      </p:sp>
      <p:sp>
        <p:nvSpPr>
          <p:cNvPr id="3076" name="Title 4"/>
          <p:cNvSpPr>
            <a:spLocks noGrp="1"/>
          </p:cNvSpPr>
          <p:nvPr>
            <p:ph type="title"/>
          </p:nvPr>
        </p:nvSpPr>
        <p:spPr>
          <a:xfrm>
            <a:off x="685800" y="381000"/>
            <a:ext cx="7924800" cy="3124200"/>
          </a:xfrm>
        </p:spPr>
        <p:txBody>
          <a:bodyPr/>
          <a:lstStyle/>
          <a:p>
            <a:r>
              <a:rPr lang="zh-CN" altLang="en-US" sz="4800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荣耀 荣耀</a:t>
            </a:r>
            <a:r>
              <a:rPr lang="en-US" altLang="en-US" sz="4800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zh-CN" altLang="en-US" sz="4800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荣耀</a:t>
            </a:r>
            <a:r>
              <a:rPr lang="zh-CN" altLang="en-US" sz="4800" b="1" dirty="0" smtClean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归于真</a:t>
            </a:r>
            <a:r>
              <a:rPr lang="zh-CN" altLang="en-US" sz="4800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神 </a:t>
            </a:r>
            <a:r>
              <a:rPr lang="en-US" altLang="en-US" sz="4800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/>
            </a:r>
            <a:br>
              <a:rPr lang="en-US" altLang="en-US" sz="4800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zh-CN" altLang="en-US" sz="4800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荣耀 荣</a:t>
            </a:r>
            <a:r>
              <a:rPr lang="zh-CN" altLang="en-US" sz="4800" b="1" dirty="0" smtClean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耀</a:t>
            </a:r>
            <a:r>
              <a:rPr lang="en-US" altLang="en-US" sz="4800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/>
            </a:r>
            <a:br>
              <a:rPr lang="en-US" altLang="en-US" sz="4800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zh-CN" altLang="en-US" sz="4800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荣耀归于至高神</a:t>
            </a:r>
            <a:endParaRPr lang="en-US" altLang="en-US" sz="4800" b="1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33400" y="3810000"/>
            <a:ext cx="671529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Gloria, in excelsis Deo!</a:t>
            </a:r>
            <a:b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Gloria, in excelsis Deo! </a:t>
            </a:r>
          </a:p>
        </p:txBody>
      </p:sp>
    </p:spTree>
    <p:extLst>
      <p:ext uri="{BB962C8B-B14F-4D97-AF65-F5344CB8AC3E}">
        <p14:creationId xmlns:p14="http://schemas.microsoft.com/office/powerpoint/2010/main" val="97141696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320"/>
            <a:ext cx="9144000" cy="68462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2298" y="2743204"/>
            <a:ext cx="6583683" cy="2743198"/>
          </a:xfrm>
        </p:spPr>
        <p:txBody>
          <a:bodyPr>
            <a:noAutofit/>
          </a:bodyPr>
          <a:lstStyle/>
          <a:p>
            <a:r>
              <a:rPr lang="en-US" altLang="en-US" sz="9600" b="1" dirty="0">
                <a:solidFill>
                  <a:srgbClr val="FFFF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Gloria</a:t>
            </a:r>
            <a:endParaRPr lang="en-US" sz="9600" b="1" dirty="0">
              <a:ln>
                <a:solidFill>
                  <a:srgbClr val="92D050"/>
                </a:solidFill>
              </a:ln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741043-4797-4045-A581-A0EADF8C5DE6}"/>
              </a:ext>
            </a:extLst>
          </p:cNvPr>
          <p:cNvSpPr/>
          <p:nvPr/>
        </p:nvSpPr>
        <p:spPr>
          <a:xfrm>
            <a:off x="3538669" y="1312013"/>
            <a:ext cx="3460642" cy="2679700"/>
          </a:xfrm>
          <a:prstGeom prst="rect">
            <a:avLst/>
          </a:prstGeom>
        </p:spPr>
        <p:txBody>
          <a:bodyPr wrap="square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600" b="1" i="0" u="none" strike="noStrike" kern="1200" cap="none" spc="0" normalizeH="0" baseline="0" noProof="0" dirty="0">
                <a:ln>
                  <a:solidFill>
                    <a:srgbClr val="FFC000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荣</a:t>
            </a:r>
            <a:r>
              <a:rPr kumimoji="0" lang="zh-CN" altLang="en-US" sz="9600" b="1" i="0" u="none" strike="noStrike" kern="1200" cap="none" spc="0" normalizeH="0" baseline="0" noProof="0" dirty="0">
                <a:ln>
                  <a:solidFill>
                    <a:srgbClr val="FFC000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耀</a:t>
            </a:r>
            <a:r>
              <a:rPr kumimoji="0" lang="zh-CN" altLang="en-US" sz="9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</a:t>
            </a:r>
            <a:endParaRPr kumimoji="0" lang="en-US" altLang="zh-CN" sz="9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2739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2051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152400" y="3429000"/>
            <a:ext cx="8763000" cy="3124200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buFontTx/>
              <a:buNone/>
            </a:pPr>
            <a:r>
              <a:rPr lang="en-US" altLang="zh-TW" dirty="0">
                <a:solidFill>
                  <a:schemeClr val="bg1"/>
                </a:solidFill>
                <a:ea typeface="全真楷書"/>
                <a:cs typeface="全真楷書"/>
              </a:rPr>
              <a:t>.</a:t>
            </a:r>
            <a:r>
              <a:rPr lang="zh-TW" altLang="en-US" sz="4000" dirty="0">
                <a:solidFill>
                  <a:schemeClr val="bg1"/>
                </a:solidFill>
                <a:ea typeface="全真中仿宋"/>
                <a:cs typeface="全真中仿宋"/>
              </a:rPr>
              <a:t> </a:t>
            </a:r>
          </a:p>
        </p:txBody>
      </p:sp>
      <p:sp>
        <p:nvSpPr>
          <p:cNvPr id="2052" name="Title 4"/>
          <p:cNvSpPr>
            <a:spLocks noGrp="1"/>
          </p:cNvSpPr>
          <p:nvPr>
            <p:ph type="title"/>
          </p:nvPr>
        </p:nvSpPr>
        <p:spPr>
          <a:xfrm>
            <a:off x="228600" y="532010"/>
            <a:ext cx="8516389" cy="2876204"/>
          </a:xfrm>
        </p:spPr>
        <p:txBody>
          <a:bodyPr/>
          <a:lstStyle/>
          <a:p>
            <a:r>
              <a:rPr lang="zh-CN" altLang="en-US" b="1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请来到伯利恒城</a:t>
            </a:r>
            <a:r>
              <a:rPr lang="en-US" b="1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/>
            </a:r>
            <a:br>
              <a:rPr lang="en-US" b="1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zh-CN" altLang="en-US" b="1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圣</a:t>
            </a:r>
            <a:r>
              <a:rPr lang="zh-CN" altLang="en-US" b="1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子耶</a:t>
            </a:r>
            <a:r>
              <a:rPr lang="zh-CN" altLang="en-US" b="1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稣已降生</a:t>
            </a:r>
            <a:r>
              <a:rPr lang="en-US" b="1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/>
            </a:r>
            <a:br>
              <a:rPr lang="en-US" b="1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zh-CN" altLang="en-US" b="1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谦卑屈膝来敬拜</a:t>
            </a:r>
            <a:r>
              <a:rPr lang="en-US" b="1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/>
            </a:r>
            <a:br>
              <a:rPr lang="en-US" b="1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zh-CN" altLang="en-US" b="1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耶稣基督新生王</a:t>
            </a:r>
            <a:endParaRPr lang="en-US" altLang="en-US" b="1" dirty="0">
              <a:ln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931024" y="3924987"/>
            <a:ext cx="6765175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200" b="1" dirty="0">
                <a:ln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Come to Bethlehem and See </a:t>
            </a:r>
            <a:br>
              <a:rPr lang="en-US" sz="3200" b="1" dirty="0">
                <a:ln>
                  <a:solidFill>
                    <a:srgbClr val="FFFF00"/>
                  </a:solidFill>
                </a:ln>
                <a:solidFill>
                  <a:schemeClr val="bg1"/>
                </a:solidFill>
              </a:rPr>
            </a:br>
            <a:r>
              <a:rPr lang="en-US" sz="3200" b="1" dirty="0">
                <a:ln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Him whose birth the angels sing</a:t>
            </a:r>
          </a:p>
          <a:p>
            <a:r>
              <a:rPr lang="en-US" sz="3200" b="1" dirty="0">
                <a:ln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Come adore on bended knee</a:t>
            </a:r>
          </a:p>
          <a:p>
            <a:r>
              <a:rPr lang="en-US" sz="3200" b="1" dirty="0">
                <a:ln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Christ the Lord the newborn king</a:t>
            </a:r>
            <a:endParaRPr kumimoji="0" lang="en-US" altLang="en-US" sz="3200" b="1" i="0" u="none" strike="noStrike" kern="1200" cap="none" spc="0" normalizeH="0" baseline="0" noProof="0" dirty="0">
              <a:ln>
                <a:solidFill>
                  <a:srgbClr val="FFFF00"/>
                </a:solidFill>
              </a:ln>
              <a:solidFill>
                <a:schemeClr val="bg1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40303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3075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152400" y="3429000"/>
            <a:ext cx="8763000" cy="3124200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buFontTx/>
              <a:buNone/>
            </a:pPr>
            <a:r>
              <a:rPr lang="zh-TW" altLang="en-US" sz="4000" i="1">
                <a:solidFill>
                  <a:schemeClr val="bg1"/>
                </a:solidFill>
                <a:ea typeface="全真中仿宋"/>
                <a:cs typeface="全真中仿宋"/>
              </a:rPr>
              <a:t> </a:t>
            </a:r>
          </a:p>
        </p:txBody>
      </p:sp>
      <p:sp>
        <p:nvSpPr>
          <p:cNvPr id="3076" name="Title 4"/>
          <p:cNvSpPr>
            <a:spLocks noGrp="1"/>
          </p:cNvSpPr>
          <p:nvPr>
            <p:ph type="title"/>
          </p:nvPr>
        </p:nvSpPr>
        <p:spPr>
          <a:xfrm>
            <a:off x="685800" y="381000"/>
            <a:ext cx="7924800" cy="3124200"/>
          </a:xfrm>
        </p:spPr>
        <p:txBody>
          <a:bodyPr/>
          <a:lstStyle/>
          <a:p>
            <a:r>
              <a:rPr lang="zh-CN" altLang="en-US" sz="4800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荣耀 荣耀</a:t>
            </a:r>
            <a:r>
              <a:rPr lang="en-US" altLang="en-US" sz="4800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zh-CN" altLang="en-US" sz="4800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荣耀归于真神 </a:t>
            </a:r>
            <a:r>
              <a:rPr lang="en-US" altLang="en-US" sz="4800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/>
            </a:r>
            <a:br>
              <a:rPr lang="en-US" altLang="en-US" sz="4800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zh-CN" altLang="en-US" sz="4800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荣耀 荣</a:t>
            </a:r>
            <a:r>
              <a:rPr lang="zh-CN" altLang="en-US" sz="4800" b="1" dirty="0" smtClean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耀</a:t>
            </a:r>
            <a:r>
              <a:rPr lang="en-US" altLang="en-US" sz="4800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/>
            </a:r>
            <a:br>
              <a:rPr lang="en-US" altLang="en-US" sz="4800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zh-CN" altLang="en-US" sz="4800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荣耀归于至高神</a:t>
            </a:r>
            <a:endParaRPr lang="en-US" altLang="en-US" sz="4800" b="1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33400" y="3810000"/>
            <a:ext cx="671529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Gloria, in excelsis Deo!</a:t>
            </a:r>
            <a:b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Gloria, in excelsis Deo! </a:t>
            </a:r>
          </a:p>
        </p:txBody>
      </p:sp>
    </p:spTree>
    <p:extLst>
      <p:ext uri="{BB962C8B-B14F-4D97-AF65-F5344CB8AC3E}">
        <p14:creationId xmlns:p14="http://schemas.microsoft.com/office/powerpoint/2010/main" val="309156593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320"/>
            <a:ext cx="9144000" cy="68462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2298" y="2743204"/>
            <a:ext cx="6583683" cy="2743198"/>
          </a:xfrm>
        </p:spPr>
        <p:txBody>
          <a:bodyPr>
            <a:noAutofit/>
          </a:bodyPr>
          <a:lstStyle/>
          <a:p>
            <a:r>
              <a:rPr lang="en-US" altLang="en-US" sz="9600" b="1" dirty="0">
                <a:solidFill>
                  <a:srgbClr val="FFFF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Gloria</a:t>
            </a:r>
            <a:endParaRPr lang="en-US" sz="9600" b="1" dirty="0">
              <a:ln>
                <a:solidFill>
                  <a:srgbClr val="92D050"/>
                </a:solidFill>
              </a:ln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741043-4797-4045-A581-A0EADF8C5DE6}"/>
              </a:ext>
            </a:extLst>
          </p:cNvPr>
          <p:cNvSpPr/>
          <p:nvPr/>
        </p:nvSpPr>
        <p:spPr>
          <a:xfrm>
            <a:off x="3538669" y="1312013"/>
            <a:ext cx="3460642" cy="2679700"/>
          </a:xfrm>
          <a:prstGeom prst="rect">
            <a:avLst/>
          </a:prstGeom>
        </p:spPr>
        <p:txBody>
          <a:bodyPr wrap="square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600" b="1" i="0" u="none" strike="noStrike" kern="1200" cap="none" spc="0" normalizeH="0" baseline="0" noProof="0" dirty="0">
                <a:ln>
                  <a:solidFill>
                    <a:srgbClr val="FFC000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荣</a:t>
            </a:r>
            <a:r>
              <a:rPr kumimoji="0" lang="zh-CN" altLang="en-US" sz="9600" b="1" i="0" u="none" strike="noStrike" kern="1200" cap="none" spc="0" normalizeH="0" baseline="0" noProof="0" dirty="0">
                <a:ln>
                  <a:solidFill>
                    <a:srgbClr val="FFC000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耀</a:t>
            </a:r>
            <a:r>
              <a:rPr kumimoji="0" lang="zh-CN" altLang="en-US" sz="9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</a:t>
            </a:r>
            <a:endParaRPr kumimoji="0" lang="en-US" altLang="zh-CN" sz="9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3365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320"/>
            <a:ext cx="9144000" cy="68462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0310" y="2743139"/>
            <a:ext cx="7965671" cy="3557906"/>
          </a:xfrm>
        </p:spPr>
        <p:txBody>
          <a:bodyPr>
            <a:noAutofit/>
          </a:bodyPr>
          <a:lstStyle/>
          <a:p>
            <a:r>
              <a:rPr lang="zh-CN" altLang="en-US" sz="6600" b="1" dirty="0">
                <a:ln>
                  <a:solidFill>
                    <a:srgbClr val="92D050"/>
                  </a:solidFill>
                </a:ln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天使在高天歌唱</a:t>
            </a:r>
            <a:r>
              <a:rPr lang="en-US" altLang="zh-CN" sz="5400" b="1" dirty="0">
                <a:ln>
                  <a:solidFill>
                    <a:srgbClr val="92D050"/>
                  </a:solidFill>
                </a:ln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/>
            </a:r>
            <a:br>
              <a:rPr lang="en-US" altLang="zh-CN" sz="5400" b="1" dirty="0">
                <a:ln>
                  <a:solidFill>
                    <a:srgbClr val="92D050"/>
                  </a:solidFill>
                </a:ln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en-US" sz="4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anose="020B0606020202030204" pitchFamily="34" charset="0"/>
                <a:cs typeface="Times New Roman" panose="02020603050405020304" pitchFamily="18" charset="0"/>
              </a:rPr>
              <a:t>Angels We Have Heard on High</a:t>
            </a:r>
            <a:endParaRPr lang="en-US" sz="9600" b="1" dirty="0">
              <a:ln>
                <a:solidFill>
                  <a:srgbClr val="92D050"/>
                </a:solidFill>
              </a:ln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741043-4797-4045-A581-A0EADF8C5DE6}"/>
              </a:ext>
            </a:extLst>
          </p:cNvPr>
          <p:cNvSpPr/>
          <p:nvPr/>
        </p:nvSpPr>
        <p:spPr>
          <a:xfrm>
            <a:off x="3322544" y="829878"/>
            <a:ext cx="5257800" cy="2679700"/>
          </a:xfrm>
          <a:prstGeom prst="rect">
            <a:avLst/>
          </a:prstGeom>
        </p:spPr>
        <p:txBody>
          <a:bodyPr wrap="square" anchor="ctr" anchorCtr="0">
            <a:noAutofit/>
          </a:bodyPr>
          <a:lstStyle/>
          <a:p>
            <a:pPr defTabSz="914400"/>
            <a:r>
              <a:rPr lang="zh-CN" altLang="en-US" sz="9600" b="1" spc="50" dirty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79646">
                    <a:tint val="1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普世歡騰</a:t>
            </a:r>
            <a:endParaRPr lang="en-US" altLang="zh-CN" sz="9600" b="1" spc="50" dirty="0">
              <a:ln w="12700" cmpd="sng">
                <a:solidFill>
                  <a:srgbClr val="C00000"/>
                </a:solidFill>
                <a:prstDash val="solid"/>
              </a:ln>
              <a:solidFill>
                <a:srgbClr val="F79646">
                  <a:tint val="1000"/>
                </a:srgb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defTabSz="914400"/>
            <a:r>
              <a:rPr lang="en-US" sz="3600" b="1" dirty="0">
                <a:ln w="31550" cmpd="sng">
                  <a:solidFill>
                    <a:srgbClr val="C0504D">
                      <a:lumMod val="40000"/>
                      <a:lumOff val="60000"/>
                    </a:srgbClr>
                  </a:solidFill>
                  <a:prstDash val="solid"/>
                </a:ln>
                <a:solidFill>
                  <a:srgbClr val="F79646">
                    <a:tint val="15000"/>
                    <a:satMod val="200000"/>
                  </a:srgbClr>
                </a:solidFill>
                <a:effectLst>
                  <a:glow rad="101600">
                    <a:srgbClr val="C0504D">
                      <a:satMod val="175000"/>
                      <a:alpha val="40000"/>
                    </a:srgb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omic Sans MS" panose="030F0702030302020204" pitchFamily="66" charset="0"/>
              </a:rPr>
              <a:t> Joy to the World</a:t>
            </a:r>
            <a:endParaRPr lang="en-US" sz="3600" dirty="0">
              <a:ln w="12700" cmpd="sng">
                <a:solidFill>
                  <a:srgbClr val="C00000"/>
                </a:solidFill>
                <a:prstDash val="solid"/>
              </a:ln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28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3075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152400" y="3429000"/>
            <a:ext cx="8763000" cy="3124200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buFontTx/>
              <a:buNone/>
            </a:pPr>
            <a:r>
              <a:rPr lang="zh-TW" altLang="en-US" sz="4000" i="1">
                <a:solidFill>
                  <a:schemeClr val="bg1"/>
                </a:solidFill>
                <a:ea typeface="全真中仿宋"/>
                <a:cs typeface="全真中仿宋"/>
              </a:rPr>
              <a:t> </a:t>
            </a:r>
          </a:p>
        </p:txBody>
      </p:sp>
      <p:sp>
        <p:nvSpPr>
          <p:cNvPr id="3076" name="Title 4"/>
          <p:cNvSpPr>
            <a:spLocks noGrp="1"/>
          </p:cNvSpPr>
          <p:nvPr>
            <p:ph type="title"/>
          </p:nvPr>
        </p:nvSpPr>
        <p:spPr>
          <a:xfrm>
            <a:off x="685800" y="381000"/>
            <a:ext cx="7924800" cy="3124200"/>
          </a:xfrm>
        </p:spPr>
        <p:txBody>
          <a:bodyPr/>
          <a:lstStyle/>
          <a:p>
            <a:r>
              <a:rPr lang="zh-CN" altLang="en-US" sz="6000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荣耀 荣耀</a:t>
            </a:r>
            <a:r>
              <a:rPr lang="en-US" altLang="en-US" sz="6000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en-US" altLang="en-US" sz="6000" b="1" dirty="0" smtClean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/>
            </a:r>
            <a:br>
              <a:rPr lang="en-US" altLang="en-US" sz="6000" b="1" dirty="0" smtClean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zh-CN" altLang="en-US" sz="6000" b="1" dirty="0" smtClean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荣</a:t>
            </a:r>
            <a:r>
              <a:rPr lang="zh-CN" altLang="en-US" sz="6000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耀归于真神 </a:t>
            </a:r>
            <a:endParaRPr lang="en-US" altLang="en-US" sz="6000" b="1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33400" y="3810000"/>
            <a:ext cx="671529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Gloria, in excelsis Deo!</a:t>
            </a:r>
            <a:b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Gloria, in excelsis Deo! </a:t>
            </a:r>
          </a:p>
        </p:txBody>
      </p:sp>
    </p:spTree>
    <p:extLst>
      <p:ext uri="{BB962C8B-B14F-4D97-AF65-F5344CB8AC3E}">
        <p14:creationId xmlns:p14="http://schemas.microsoft.com/office/powerpoint/2010/main" val="151082730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320"/>
            <a:ext cx="9144000" cy="68462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2298" y="2743204"/>
            <a:ext cx="6583683" cy="2743198"/>
          </a:xfrm>
        </p:spPr>
        <p:txBody>
          <a:bodyPr>
            <a:noAutofit/>
          </a:bodyPr>
          <a:lstStyle/>
          <a:p>
            <a:r>
              <a:rPr lang="en-US" altLang="en-US" sz="9600" b="1" dirty="0">
                <a:solidFill>
                  <a:srgbClr val="FFFF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Gloria</a:t>
            </a:r>
            <a:endParaRPr lang="en-US" sz="9600" b="1" dirty="0">
              <a:ln>
                <a:solidFill>
                  <a:srgbClr val="92D050"/>
                </a:solidFill>
              </a:ln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741043-4797-4045-A581-A0EADF8C5DE6}"/>
              </a:ext>
            </a:extLst>
          </p:cNvPr>
          <p:cNvSpPr/>
          <p:nvPr/>
        </p:nvSpPr>
        <p:spPr>
          <a:xfrm>
            <a:off x="3538669" y="1312013"/>
            <a:ext cx="3460642" cy="2679700"/>
          </a:xfrm>
          <a:prstGeom prst="rect">
            <a:avLst/>
          </a:prstGeom>
        </p:spPr>
        <p:txBody>
          <a:bodyPr wrap="square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600" b="1" i="0" u="none" strike="noStrike" kern="1200" cap="none" spc="0" normalizeH="0" baseline="0" noProof="0" dirty="0">
                <a:ln>
                  <a:solidFill>
                    <a:srgbClr val="FFC000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荣</a:t>
            </a:r>
            <a:r>
              <a:rPr kumimoji="0" lang="zh-CN" altLang="en-US" sz="9600" b="1" i="0" u="none" strike="noStrike" kern="1200" cap="none" spc="0" normalizeH="0" baseline="0" noProof="0" dirty="0">
                <a:ln>
                  <a:solidFill>
                    <a:srgbClr val="FFC000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耀</a:t>
            </a:r>
            <a:r>
              <a:rPr kumimoji="0" lang="zh-CN" altLang="en-US" sz="9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</a:t>
            </a:r>
            <a:endParaRPr kumimoji="0" lang="en-US" altLang="zh-CN" sz="9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3858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-228600"/>
            <a:ext cx="9220200" cy="71628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81000" y="481310"/>
            <a:ext cx="83058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普世欢腾，救主下降！</a:t>
            </a:r>
            <a:r>
              <a:rPr lang="en-US" altLang="zh-CN" sz="54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/>
            </a:r>
            <a:br>
              <a:rPr lang="en-US" altLang="zh-CN" sz="54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en-US" sz="3200" b="1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chemeClr val="accent6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Joy to the World , the Lord is come!</a:t>
            </a:r>
            <a:r>
              <a:rPr lang="en-US" altLang="zh-CN" sz="32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en-US" altLang="zh-CN" sz="32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大地接她君王</a:t>
            </a:r>
            <a: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latin typeface="宋体"/>
              </a:rPr>
              <a:t/>
            </a:r>
            <a:b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latin typeface="宋体"/>
              </a:rPr>
            </a:br>
            <a:r>
              <a:rPr lang="en-US" sz="3200" b="1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chemeClr val="accent6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Let earth receive her King</a:t>
            </a:r>
            <a:r>
              <a:rPr lang="en-US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</a:rPr>
              <a:t/>
            </a:r>
            <a:br>
              <a:rPr lang="en-US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惟愿众心</a:t>
            </a:r>
            <a:r>
              <a:rPr lang="en-US" altLang="zh-CN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, </a:t>
            </a: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预备地方</a:t>
            </a:r>
            <a:endParaRPr lang="en-US" altLang="zh-CN" sz="60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 defTabSz="914400"/>
            <a:r>
              <a:rPr lang="en-US" sz="3200" b="1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chemeClr val="accent6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Let every heart prepare Him room</a:t>
            </a:r>
          </a:p>
        </p:txBody>
      </p:sp>
    </p:spTree>
    <p:extLst>
      <p:ext uri="{BB962C8B-B14F-4D97-AF65-F5344CB8AC3E}">
        <p14:creationId xmlns:p14="http://schemas.microsoft.com/office/powerpoint/2010/main" val="169639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-152400"/>
            <a:ext cx="9220200" cy="70866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81000" y="419100"/>
            <a:ext cx="8305800" cy="310854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defTabSz="914400"/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诸天万物歌唱</a:t>
            </a:r>
            <a:r>
              <a:rPr lang="zh-CN" altLang="en-US" sz="54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en-US" altLang="zh-CN" sz="4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latin typeface="宋体"/>
              </a:rPr>
              <a:t>(x2)</a:t>
            </a:r>
            <a:br>
              <a:rPr lang="en-US" altLang="zh-CN" sz="4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latin typeface="宋体"/>
              </a:rPr>
            </a:br>
            <a:r>
              <a:rPr lang="en-US" sz="3200" b="1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chemeClr val="accent6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And Heaven, and Heaven, and nature sing</a:t>
            </a:r>
            <a:endParaRPr lang="en-US" sz="54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latin typeface="Arial Narrow" panose="020B0606020202030204" pitchFamily="34" charset="0"/>
              <a:ea typeface="SimHei" panose="02010609060101010101" pitchFamily="49" charset="-122"/>
            </a:endParaRPr>
          </a:p>
          <a:p>
            <a:pPr algn="ctr" defTabSz="914400"/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诸天，诸天万物歌唱</a:t>
            </a:r>
            <a:r>
              <a:rPr lang="zh-CN" altLang="en-US" sz="54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endParaRPr lang="en-US" altLang="zh-CN" sz="54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 defTabSz="914400"/>
            <a:r>
              <a:rPr lang="en-US" altLang="zh-CN" sz="3200" b="1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chemeClr val="accent6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Let</a:t>
            </a:r>
            <a:r>
              <a:rPr lang="en-US" sz="3200" b="1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chemeClr val="accent6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Heaven, let Heaven and nature sing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625" y="4419600"/>
            <a:ext cx="2466975" cy="18478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4419600"/>
            <a:ext cx="2438400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52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320"/>
            <a:ext cx="9144000" cy="68462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2298" y="2743204"/>
            <a:ext cx="6583683" cy="2743198"/>
          </a:xfrm>
        </p:spPr>
        <p:txBody>
          <a:bodyPr>
            <a:noAutofit/>
          </a:bodyPr>
          <a:lstStyle/>
          <a:p>
            <a:r>
              <a:rPr lang="en-US" altLang="en-US" sz="9600" b="1" dirty="0">
                <a:solidFill>
                  <a:srgbClr val="FFFF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Gloria</a:t>
            </a:r>
            <a:endParaRPr lang="en-US" sz="9600" b="1" dirty="0">
              <a:ln>
                <a:solidFill>
                  <a:srgbClr val="92D050"/>
                </a:solidFill>
              </a:ln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741043-4797-4045-A581-A0EADF8C5DE6}"/>
              </a:ext>
            </a:extLst>
          </p:cNvPr>
          <p:cNvSpPr/>
          <p:nvPr/>
        </p:nvSpPr>
        <p:spPr>
          <a:xfrm>
            <a:off x="3538669" y="1312013"/>
            <a:ext cx="3460642" cy="2679700"/>
          </a:xfrm>
          <a:prstGeom prst="rect">
            <a:avLst/>
          </a:prstGeom>
        </p:spPr>
        <p:txBody>
          <a:bodyPr wrap="square" anchor="ctr" anchorCtr="0">
            <a:noAutofit/>
          </a:bodyPr>
          <a:lstStyle/>
          <a:p>
            <a:pPr lvl="0" defTabSz="914400"/>
            <a:r>
              <a:rPr lang="zh-CN" altLang="en-US" sz="9600" b="1" dirty="0">
                <a:ln>
                  <a:solidFill>
                    <a:srgbClr val="FFC000"/>
                  </a:solidFill>
                </a:ln>
                <a:solidFill>
                  <a:schemeClr val="bg1"/>
                </a:solidFill>
              </a:rPr>
              <a:t>荣</a:t>
            </a:r>
            <a:r>
              <a:rPr lang="zh-CN" altLang="en-US" sz="9600" b="1" dirty="0">
                <a:ln>
                  <a:solidFill>
                    <a:srgbClr val="FFC000"/>
                  </a:solidFill>
                </a:ln>
                <a:solidFill>
                  <a:schemeClr val="bg1"/>
                </a:solidFill>
                <a:latin typeface="宋体" panose="02010600030101010101" pitchFamily="2" charset="-122"/>
              </a:rPr>
              <a:t>耀</a:t>
            </a:r>
            <a:r>
              <a:rPr lang="zh-CN" altLang="en-US" sz="9600" b="1" dirty="0">
                <a:solidFill>
                  <a:schemeClr val="bg1"/>
                </a:solidFill>
                <a:latin typeface="宋体" panose="02010600030101010101" pitchFamily="2" charset="-122"/>
              </a:rPr>
              <a:t> </a:t>
            </a:r>
            <a:endParaRPr lang="en-US" altLang="zh-CN" sz="9600" b="1" dirty="0">
              <a:solidFill>
                <a:schemeClr val="bg1"/>
              </a:solidFill>
              <a:latin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21507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-152400"/>
            <a:ext cx="9220200" cy="70866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57200" y="457200"/>
            <a:ext cx="82296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普世欢腾，主治万方！</a:t>
            </a:r>
            <a: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宋体"/>
              </a:rPr>
              <a:t/>
            </a:r>
            <a:b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宋体"/>
              </a:rPr>
            </a:br>
            <a:r>
              <a:rPr lang="en-US" sz="3200" b="1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Joy to the World, the Savior reigns!</a:t>
            </a:r>
            <a:endParaRPr lang="en-US" sz="32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chemeClr val="accent6">
                  <a:lumMod val="20000"/>
                  <a:lumOff val="80000"/>
                </a:schemeClr>
              </a:solidFill>
              <a:latin typeface="Arial Narrow" panose="020B0606020202030204" pitchFamily="34" charset="0"/>
            </a:endParaRPr>
          </a:p>
          <a:p>
            <a:pPr algn="ctr" defTabSz="914400"/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民众首当歌唱</a:t>
            </a:r>
            <a: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宋体"/>
              </a:rPr>
              <a:t/>
            </a:r>
            <a:b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宋体"/>
              </a:rPr>
            </a:br>
            <a:r>
              <a:rPr lang="en-US" sz="3200" b="1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Let men their songs employ</a:t>
            </a:r>
            <a:endParaRPr lang="en-US" sz="32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chemeClr val="accent6">
                  <a:lumMod val="20000"/>
                  <a:lumOff val="80000"/>
                </a:schemeClr>
              </a:solidFill>
              <a:latin typeface="Arial Narrow" panose="020B0606020202030204" pitchFamily="34" charset="0"/>
            </a:endParaRPr>
          </a:p>
          <a:p>
            <a:pPr algn="ctr" defTabSz="914400"/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沃野洪涛，山石平原</a:t>
            </a:r>
            <a:r>
              <a:rPr lang="zh-CN" altLang="en-US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宋体"/>
              </a:rPr>
              <a:t> </a:t>
            </a:r>
            <a: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宋体"/>
              </a:rPr>
              <a:t/>
            </a:r>
            <a:b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宋体"/>
              </a:rPr>
            </a:br>
            <a:r>
              <a:rPr lang="en-US" sz="3200" b="1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While fields and floods, rocks, hills and plains</a:t>
            </a:r>
            <a:r>
              <a:rPr lang="en-US" altLang="zh-CN" sz="32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宋体"/>
              </a:rPr>
              <a:t/>
            </a:r>
            <a:br>
              <a:rPr lang="en-US" altLang="zh-CN" sz="32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宋体"/>
              </a:rPr>
            </a:br>
            <a:endParaRPr lang="en-US" sz="36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37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-152400"/>
            <a:ext cx="9220200" cy="7086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625" y="4419600"/>
            <a:ext cx="2466975" cy="18478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4419600"/>
            <a:ext cx="2438400" cy="17907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81000" y="419101"/>
            <a:ext cx="8305800" cy="374650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defTabSz="914400"/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响应歌声嘹亮</a:t>
            </a: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latin typeface="宋体"/>
              </a:rPr>
              <a:t> </a:t>
            </a:r>
            <a:r>
              <a:rPr lang="en-US" altLang="zh-CN" sz="4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latin typeface="宋体"/>
              </a:rPr>
              <a:t>(x2)</a:t>
            </a:r>
            <a:br>
              <a:rPr lang="en-US" altLang="zh-CN" sz="4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latin typeface="宋体"/>
              </a:rPr>
            </a:br>
            <a:r>
              <a:rPr lang="en-US" sz="3200" b="1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chemeClr val="accent6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Repeat the sounding joy (x2)</a:t>
            </a:r>
            <a:endParaRPr lang="en-US" sz="32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latin typeface="Arial Narrow" panose="020B0606020202030204" pitchFamily="34" charset="0"/>
            </a:endParaRPr>
          </a:p>
          <a:p>
            <a:pPr algn="ctr" defTabSz="914400"/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响应</a:t>
            </a:r>
            <a:r>
              <a:rPr lang="en-US" altLang="zh-CN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, </a:t>
            </a: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响应歌声嘹亮</a:t>
            </a: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latin typeface="宋体"/>
              </a:rPr>
              <a:t> </a:t>
            </a:r>
            <a:r>
              <a:rPr lang="en-US" sz="3200" b="1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chemeClr val="accent6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Repeat, repeat, the sounding joy</a:t>
            </a:r>
          </a:p>
        </p:txBody>
      </p:sp>
    </p:spTree>
    <p:extLst>
      <p:ext uri="{BB962C8B-B14F-4D97-AF65-F5344CB8AC3E}">
        <p14:creationId xmlns:p14="http://schemas.microsoft.com/office/powerpoint/2010/main" val="4563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8492</TotalTime>
  <Words>185</Words>
  <Application>Microsoft Office PowerPoint</Application>
  <PresentationFormat>On-screen Show (4:3)</PresentationFormat>
  <Paragraphs>53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33" baseType="lpstr">
      <vt:lpstr>ＭＳ Ｐゴシック</vt:lpstr>
      <vt:lpstr>新細明體</vt:lpstr>
      <vt:lpstr>SimHei</vt:lpstr>
      <vt:lpstr>宋体</vt:lpstr>
      <vt:lpstr>全真中仿宋</vt:lpstr>
      <vt:lpstr>全真楷書</vt:lpstr>
      <vt:lpstr>Arial</vt:lpstr>
      <vt:lpstr>Arial Narrow</vt:lpstr>
      <vt:lpstr>Calibri</vt:lpstr>
      <vt:lpstr>Comic Sans MS</vt:lpstr>
      <vt:lpstr>Times New Roman</vt:lpstr>
      <vt:lpstr>Office Theme</vt:lpstr>
      <vt:lpstr>1_Office Theme</vt:lpstr>
      <vt:lpstr>Default Design</vt:lpstr>
      <vt:lpstr>PowerPoint Presentation</vt:lpstr>
      <vt:lpstr>天使在高天歌唱 Angels We Have Heard on High</vt:lpstr>
      <vt:lpstr>荣耀 荣耀  荣耀归于真神 </vt:lpstr>
      <vt:lpstr>Gloria</vt:lpstr>
      <vt:lpstr>PowerPoint Presentation</vt:lpstr>
      <vt:lpstr>PowerPoint Presentation</vt:lpstr>
      <vt:lpstr>Gloria</vt:lpstr>
      <vt:lpstr>PowerPoint Presentation</vt:lpstr>
      <vt:lpstr>PowerPoint Presentation</vt:lpstr>
      <vt:lpstr>Gloria</vt:lpstr>
      <vt:lpstr>PowerPoint Presentation</vt:lpstr>
      <vt:lpstr>PowerPoint Presentation</vt:lpstr>
      <vt:lpstr>Gloria</vt:lpstr>
      <vt:lpstr>天使在高天歌唱  甜美声音在人间 高山群岭齐响应 喜乐佳音响不停</vt:lpstr>
      <vt:lpstr>荣耀 荣耀 荣耀归于真神  荣耀 荣耀 荣耀归于至高神</vt:lpstr>
      <vt:lpstr>Gloria</vt:lpstr>
      <vt:lpstr>请来到伯利恒城 圣子耶稣已降生 谦卑屈膝来敬拜 耶稣基督新生王</vt:lpstr>
      <vt:lpstr>荣耀 荣耀 荣耀归于真神  荣耀 荣耀 荣耀归于至高神</vt:lpstr>
      <vt:lpstr>Gloria</vt:lpstr>
    </vt:vector>
  </TitlesOfParts>
  <Company>OROLCC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Zhang</dc:creator>
  <cp:lastModifiedBy>Eva</cp:lastModifiedBy>
  <cp:revision>698</cp:revision>
  <cp:lastPrinted>2014-08-17T03:50:43Z</cp:lastPrinted>
  <dcterms:created xsi:type="dcterms:W3CDTF">2012-10-20T18:56:11Z</dcterms:created>
  <dcterms:modified xsi:type="dcterms:W3CDTF">2018-12-16T22:29:56Z</dcterms:modified>
</cp:coreProperties>
</file>